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64" r:id="rId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1D39"/>
    <a:srgbClr val="013B74"/>
    <a:srgbClr val="1E98C9"/>
    <a:srgbClr val="4EB7C5"/>
    <a:srgbClr val="1E988A"/>
    <a:srgbClr val="B0E1D8"/>
    <a:srgbClr val="9FDED5"/>
    <a:srgbClr val="53ADA2"/>
    <a:srgbClr val="8B04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8" autoAdjust="0"/>
    <p:restoredTop sz="94453"/>
  </p:normalViewPr>
  <p:slideViewPr>
    <p:cSldViewPr snapToGrid="0" snapToObjects="1">
      <p:cViewPr>
        <p:scale>
          <a:sx n="170" d="100"/>
          <a:sy n="170" d="100"/>
        </p:scale>
        <p:origin x="512" y="-6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5354" y="1781666"/>
            <a:ext cx="5793079" cy="1321357"/>
          </a:xfrm>
          <a:solidFill>
            <a:schemeClr val="bg1"/>
          </a:solidFill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 smtClean="0"/>
              <a:t>Click to Edit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5354" y="3188508"/>
            <a:ext cx="3026003" cy="403106"/>
          </a:xfrm>
          <a:solidFill>
            <a:schemeClr val="tx1"/>
          </a:solidFill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 smtClean="0"/>
              <a:t>Title / Subtitle Here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32" y="-196197"/>
            <a:ext cx="5352190" cy="30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51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2" y="148049"/>
            <a:ext cx="8619756" cy="484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42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E21D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848412"/>
            <a:ext cx="9144000" cy="4295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96897" y="47673"/>
            <a:ext cx="8389903" cy="800739"/>
          </a:xfrm>
        </p:spPr>
        <p:txBody>
          <a:bodyPr>
            <a:normAutofit/>
          </a:bodyPr>
          <a:lstStyle>
            <a:lvl1pPr algn="l">
              <a:defRPr sz="3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1951" y="1200151"/>
            <a:ext cx="7280107" cy="3394472"/>
          </a:xfrm>
        </p:spPr>
        <p:txBody>
          <a:bodyPr/>
          <a:lstStyle>
            <a:lvl1pPr>
              <a:buClr>
                <a:srgbClr val="E21D39"/>
              </a:buClr>
              <a:defRPr sz="2800">
                <a:latin typeface="Arial"/>
                <a:cs typeface="Arial"/>
              </a:defRPr>
            </a:lvl1pPr>
            <a:lvl2pPr>
              <a:buClr>
                <a:srgbClr val="E21D39"/>
              </a:buClr>
              <a:defRPr sz="2400">
                <a:latin typeface="Arial"/>
                <a:cs typeface="Arial"/>
              </a:defRPr>
            </a:lvl2pPr>
            <a:lvl3pPr>
              <a:buClr>
                <a:srgbClr val="E21D39"/>
              </a:buClr>
              <a:defRPr sz="2000">
                <a:latin typeface="Arial"/>
                <a:cs typeface="Arial"/>
              </a:defRPr>
            </a:lvl3pPr>
            <a:lvl4pPr>
              <a:buClr>
                <a:srgbClr val="E21D39"/>
              </a:buClr>
              <a:defRPr>
                <a:latin typeface="Arial"/>
                <a:cs typeface="Arial"/>
              </a:defRPr>
            </a:lvl4pPr>
            <a:lvl5pPr>
              <a:buClr>
                <a:srgbClr val="E21D39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2" y="4946754"/>
            <a:ext cx="9144002" cy="1967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76" t="43383" r="44795" b="44521"/>
          <a:stretch/>
        </p:blipFill>
        <p:spPr>
          <a:xfrm>
            <a:off x="8212870" y="4531790"/>
            <a:ext cx="755829" cy="40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93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8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27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5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56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5353" y="1781666"/>
            <a:ext cx="5875131" cy="1321357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Name / 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0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</a:t>
            </a:r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Click to edit </a:t>
            </a:r>
            <a:r>
              <a:rPr lang="en-CA" dirty="0" smtClean="0"/>
              <a:t>text</a:t>
            </a:r>
            <a:endParaRPr lang="en-CA" dirty="0"/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259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2924</TotalTime>
  <Words>24</Words>
  <Application>Microsoft Macintosh PowerPoint</Application>
  <PresentationFormat>On-screen Show (16:9)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Helvetica Neue Light</vt:lpstr>
      <vt:lpstr>Office Theme</vt:lpstr>
      <vt:lpstr>PowerPoint Presentation</vt:lpstr>
      <vt:lpstr>Click to edit title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Cohen</dc:creator>
  <cp:lastModifiedBy>Shannon Jessee</cp:lastModifiedBy>
  <cp:revision>40</cp:revision>
  <dcterms:created xsi:type="dcterms:W3CDTF">2015-04-06T18:30:18Z</dcterms:created>
  <dcterms:modified xsi:type="dcterms:W3CDTF">2018-05-10T22:41:24Z</dcterms:modified>
</cp:coreProperties>
</file>